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ABC2"/>
    <a:srgbClr val="FCF9CC"/>
    <a:srgbClr val="FAF49E"/>
    <a:srgbClr val="E2EEEE"/>
    <a:srgbClr val="9EC4C5"/>
    <a:srgbClr val="FCE2D4"/>
    <a:srgbClr val="CDE1E1"/>
    <a:srgbClr val="9EC5C6"/>
    <a:srgbClr val="FECE54"/>
    <a:srgbClr val="EB6A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1" d="100"/>
          <a:sy n="91" d="100"/>
        </p:scale>
        <p:origin x="2076" y="-6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01ABC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204" y="9128055"/>
            <a:ext cx="2701412" cy="1800220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63982"/>
            <a:ext cx="2708606" cy="1727007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4928057"/>
            <a:ext cx="2716440" cy="181023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Zde zadejte své kontaktní údaje!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Zde umístěte své propagační podmínky!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41424" y="5602755"/>
            <a:ext cx="235270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PrintCan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Slim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AP716870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Na zakázku vyrobený RPET neoprenový obal pro elegantní hliníkovou plechovku o objemu 0,33 l.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75621" y="9569847"/>
            <a:ext cx="2103640" cy="12026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CreaCool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4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AP716625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/>
              <a:t>Na zakázku vyrobená chladicí taška na zip z 600D RPET polyesteru s hliníkovou výplní pro 4 ks 0,33 l plechovek. S celoplošně tištěnou sublimační grafikou a výrazným štítkem RPET, nezahrnuje tiskovou přípravu.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75621" y="7715489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PrintBeer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AP716871</a:t>
            </a:r>
            <a:endParaRPr lang="hu-HU" sz="12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Na zakázku vyrobený RPET neoprenový chladící obal na pivní láhev ve tvaru trička.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49489"/>
            <a:ext cx="5759449" cy="3023710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01ABC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8062" y="3697805"/>
            <a:ext cx="5589142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Výprodej zboží pro volný čas a sport BE CREATIVE!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06293" y="4108509"/>
            <a:ext cx="505432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Jaro je tady a léto je za rohem - nyní je ideální čas osvěžit své marketingové kampaně výběrem reklamních dárků BE CREATIVE za zvýhodněné ceny!</a:t>
            </a:r>
            <a:endParaRPr lang="en-GB" sz="1000" dirty="0">
              <a:solidFill>
                <a:schemeClr val="bg1"/>
              </a:solidFill>
            </a:endParaRP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7" y="13224318"/>
            <a:ext cx="1628632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CreaCool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Draw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AP716832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Na zakázku vyrobený chladicí vak se stahovací šňůrkou z 600D RPET polyesteru s hliníkovou výplní.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SuboWrist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RPET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AP716732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Na zakázku vyrobený, RPET polyesterový festivalový náramek s barevným plastovým bezpečnostním zámkem.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45193" y="13224318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Folbreeze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AP716787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Na zakázku vyrobený skládací papírový vějíř s plnobarevnou grafikou.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21" name="Kép 20" descr="A képen kiegészítő, táska, Poggyász és táskák, Minta (Divattervezés)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71716C26-0588-0438-894C-0547403BDA4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23" y="11627039"/>
            <a:ext cx="1286489" cy="1286489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30DD06BF-6E89-607B-3CB2-CF957C9C8B0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108" y="11670355"/>
            <a:ext cx="1192393" cy="1192393"/>
          </a:xfrm>
          <a:prstGeom prst="rect">
            <a:avLst/>
          </a:prstGeom>
        </p:spPr>
      </p:pic>
      <p:pic>
        <p:nvPicPr>
          <p:cNvPr id="18" name="Kép 17" descr="A képen kiegészítő, esernyő, tervezé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7CED4BD5-2DB4-A9C7-D79C-6424F60B3E5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9947" y="11462489"/>
            <a:ext cx="1524238" cy="1524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6635</TotalTime>
  <Words>191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168</cp:revision>
  <cp:lastPrinted>2020-10-14T10:13:42Z</cp:lastPrinted>
  <dcterms:created xsi:type="dcterms:W3CDTF">2020-04-21T06:52:21Z</dcterms:created>
  <dcterms:modified xsi:type="dcterms:W3CDTF">2025-03-11T13:53:42Z</dcterms:modified>
  <cp:category/>
</cp:coreProperties>
</file>